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2" r:id="rId7"/>
    <p:sldId id="263" r:id="rId8"/>
    <p:sldId id="264" r:id="rId9"/>
    <p:sldId id="266" r:id="rId10"/>
    <p:sldId id="265" r:id="rId11"/>
    <p:sldId id="270" r:id="rId12"/>
    <p:sldId id="267" r:id="rId13"/>
    <p:sldId id="269" r:id="rId14"/>
    <p:sldId id="260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ł Sibera" initials="MS" lastIdx="2" clrIdx="0">
    <p:extLst>
      <p:ext uri="{19B8F6BF-5375-455C-9EA6-DF929625EA0E}">
        <p15:presenceInfo xmlns:p15="http://schemas.microsoft.com/office/powerpoint/2012/main" userId="aa1d3a821c83ee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0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FCFFED2-795F-4312-9D25-CADA97C5C076}"/>
    <pc:docChg chg="addSld modSld sldOrd">
      <pc:chgData name="Guest User" userId="" providerId="Windows Live" clId="Web-{AFCFFED2-795F-4312-9D25-CADA97C5C076}" dt="2018-03-14T16:20:48.772" v="81"/>
      <pc:docMkLst>
        <pc:docMk/>
      </pc:docMkLst>
      <pc:sldChg chg="addSp delSp modSp">
        <pc:chgData name="Guest User" userId="" providerId="Windows Live" clId="Web-{AFCFFED2-795F-4312-9D25-CADA97C5C076}" dt="2018-03-14T16:02:38.973" v="45"/>
        <pc:sldMkLst>
          <pc:docMk/>
          <pc:sldMk cId="3053673703" sldId="256"/>
        </pc:sldMkLst>
        <pc:spChg chg="mod ord">
          <ac:chgData name="Guest User" userId="" providerId="Windows Live" clId="Web-{AFCFFED2-795F-4312-9D25-CADA97C5C076}" dt="2018-03-14T16:02:38.973" v="45"/>
          <ac:spMkLst>
            <pc:docMk/>
            <pc:sldMk cId="3053673703" sldId="256"/>
            <ac:spMk id="2" creationId="{00000000-0000-0000-0000-000000000000}"/>
          </ac:spMkLst>
        </pc:spChg>
        <pc:spChg chg="add del mod">
          <ac:chgData name="Guest User" userId="" providerId="Windows Live" clId="Web-{AFCFFED2-795F-4312-9D25-CADA97C5C076}" dt="2018-03-14T15:59:08.535" v="25"/>
          <ac:spMkLst>
            <pc:docMk/>
            <pc:sldMk cId="3053673703" sldId="256"/>
            <ac:spMk id="5" creationId="{AA19F2FF-A924-40A4-897E-A10D13EA9F1D}"/>
          </ac:spMkLst>
        </pc:spChg>
        <pc:picChg chg="add mod">
          <ac:chgData name="Guest User" userId="" providerId="Windows Live" clId="Web-{AFCFFED2-795F-4312-9D25-CADA97C5C076}" dt="2018-03-14T16:00:10.285" v="32"/>
          <ac:picMkLst>
            <pc:docMk/>
            <pc:sldMk cId="3053673703" sldId="256"/>
            <ac:picMk id="6" creationId="{C0029251-E90E-4F72-A902-93DCC53025CC}"/>
          </ac:picMkLst>
        </pc:picChg>
      </pc:sldChg>
      <pc:sldChg chg="modSp">
        <pc:chgData name="Guest User" userId="" providerId="Windows Live" clId="Web-{AFCFFED2-795F-4312-9D25-CADA97C5C076}" dt="2018-03-14T16:03:47.972" v="54"/>
        <pc:sldMkLst>
          <pc:docMk/>
          <pc:sldMk cId="793979126" sldId="257"/>
        </pc:sldMkLst>
        <pc:grpChg chg="mod">
          <ac:chgData name="Guest User" userId="" providerId="Windows Live" clId="Web-{AFCFFED2-795F-4312-9D25-CADA97C5C076}" dt="2018-03-14T16:03:42.285" v="52"/>
          <ac:grpSpMkLst>
            <pc:docMk/>
            <pc:sldMk cId="793979126" sldId="257"/>
            <ac:grpSpMk id="7" creationId="{00000000-0000-0000-0000-000000000000}"/>
          </ac:grpSpMkLst>
        </pc:grpChg>
        <pc:picChg chg="mod">
          <ac:chgData name="Guest User" userId="" providerId="Windows Live" clId="Web-{AFCFFED2-795F-4312-9D25-CADA97C5C076}" dt="2018-03-14T16:03:44.488" v="53"/>
          <ac:picMkLst>
            <pc:docMk/>
            <pc:sldMk cId="793979126" sldId="257"/>
            <ac:picMk id="4" creationId="{00000000-0000-0000-0000-000000000000}"/>
          </ac:picMkLst>
        </pc:picChg>
        <pc:picChg chg="mod">
          <ac:chgData name="Guest User" userId="" providerId="Windows Live" clId="Web-{AFCFFED2-795F-4312-9D25-CADA97C5C076}" dt="2018-03-14T16:03:37.988" v="50"/>
          <ac:picMkLst>
            <pc:docMk/>
            <pc:sldMk cId="793979126" sldId="257"/>
            <ac:picMk id="8" creationId="{00000000-0000-0000-0000-000000000000}"/>
          </ac:picMkLst>
        </pc:picChg>
        <pc:picChg chg="mod">
          <ac:chgData name="Guest User" userId="" providerId="Windows Live" clId="Web-{AFCFFED2-795F-4312-9D25-CADA97C5C076}" dt="2018-03-14T16:03:41.051" v="51"/>
          <ac:picMkLst>
            <pc:docMk/>
            <pc:sldMk cId="793979126" sldId="257"/>
            <ac:picMk id="14" creationId="{00000000-0000-0000-0000-000000000000}"/>
          </ac:picMkLst>
        </pc:picChg>
        <pc:cxnChg chg="mod">
          <ac:chgData name="Guest User" userId="" providerId="Windows Live" clId="Web-{AFCFFED2-795F-4312-9D25-CADA97C5C076}" dt="2018-03-14T16:03:47.972" v="54"/>
          <ac:cxnSpMkLst>
            <pc:docMk/>
            <pc:sldMk cId="793979126" sldId="257"/>
            <ac:cxnSpMk id="12" creationId="{00000000-0000-0000-0000-000000000000}"/>
          </ac:cxnSpMkLst>
        </pc:cxnChg>
      </pc:sldChg>
      <pc:sldChg chg="modSp">
        <pc:chgData name="Guest User" userId="" providerId="Windows Live" clId="Web-{AFCFFED2-795F-4312-9D25-CADA97C5C076}" dt="2018-03-14T16:04:15.925" v="65"/>
        <pc:sldMkLst>
          <pc:docMk/>
          <pc:sldMk cId="1906605112" sldId="258"/>
        </pc:sldMkLst>
        <pc:picChg chg="mod">
          <ac:chgData name="Guest User" userId="" providerId="Windows Live" clId="Web-{AFCFFED2-795F-4312-9D25-CADA97C5C076}" dt="2018-03-14T16:04:05.800" v="60"/>
          <ac:picMkLst>
            <pc:docMk/>
            <pc:sldMk cId="1906605112" sldId="258"/>
            <ac:picMk id="3" creationId="{00000000-0000-0000-0000-000000000000}"/>
          </ac:picMkLst>
        </pc:picChg>
        <pc:picChg chg="mod">
          <ac:chgData name="Guest User" userId="" providerId="Windows Live" clId="Web-{AFCFFED2-795F-4312-9D25-CADA97C5C076}" dt="2018-03-14T16:04:04.597" v="59"/>
          <ac:picMkLst>
            <pc:docMk/>
            <pc:sldMk cId="1906605112" sldId="258"/>
            <ac:picMk id="4" creationId="{00000000-0000-0000-0000-000000000000}"/>
          </ac:picMkLst>
        </pc:picChg>
        <pc:picChg chg="mod">
          <ac:chgData name="Guest User" userId="" providerId="Windows Live" clId="Web-{AFCFFED2-795F-4312-9D25-CADA97C5C076}" dt="2018-03-14T16:04:02.144" v="57"/>
          <ac:picMkLst>
            <pc:docMk/>
            <pc:sldMk cId="1906605112" sldId="258"/>
            <ac:picMk id="5" creationId="{00000000-0000-0000-0000-000000000000}"/>
          </ac:picMkLst>
        </pc:picChg>
        <pc:picChg chg="mod">
          <ac:chgData name="Guest User" userId="" providerId="Windows Live" clId="Web-{AFCFFED2-795F-4312-9D25-CADA97C5C076}" dt="2018-03-14T16:04:13.034" v="63"/>
          <ac:picMkLst>
            <pc:docMk/>
            <pc:sldMk cId="1906605112" sldId="258"/>
            <ac:picMk id="6" creationId="{00000000-0000-0000-0000-000000000000}"/>
          </ac:picMkLst>
        </pc:picChg>
        <pc:picChg chg="mod">
          <ac:chgData name="Guest User" userId="" providerId="Windows Live" clId="Web-{AFCFFED2-795F-4312-9D25-CADA97C5C076}" dt="2018-03-14T16:03:58.191" v="55"/>
          <ac:picMkLst>
            <pc:docMk/>
            <pc:sldMk cId="1906605112" sldId="258"/>
            <ac:picMk id="7" creationId="{00000000-0000-0000-0000-000000000000}"/>
          </ac:picMkLst>
        </pc:picChg>
        <pc:picChg chg="mod">
          <ac:chgData name="Guest User" userId="" providerId="Windows Live" clId="Web-{AFCFFED2-795F-4312-9D25-CADA97C5C076}" dt="2018-03-14T16:04:09.472" v="62"/>
          <ac:picMkLst>
            <pc:docMk/>
            <pc:sldMk cId="1906605112" sldId="258"/>
            <ac:picMk id="8" creationId="{00000000-0000-0000-0000-000000000000}"/>
          </ac:picMkLst>
        </pc:picChg>
        <pc:picChg chg="mod">
          <ac:chgData name="Guest User" userId="" providerId="Windows Live" clId="Web-{AFCFFED2-795F-4312-9D25-CADA97C5C076}" dt="2018-03-14T16:04:15.925" v="65"/>
          <ac:picMkLst>
            <pc:docMk/>
            <pc:sldMk cId="1906605112" sldId="258"/>
            <ac:picMk id="10" creationId="{00000000-0000-0000-0000-000000000000}"/>
          </ac:picMkLst>
        </pc:picChg>
        <pc:picChg chg="mod">
          <ac:chgData name="Guest User" userId="" providerId="Windows Live" clId="Web-{AFCFFED2-795F-4312-9D25-CADA97C5C076}" dt="2018-03-14T16:04:14.222" v="64"/>
          <ac:picMkLst>
            <pc:docMk/>
            <pc:sldMk cId="1906605112" sldId="258"/>
            <ac:picMk id="11" creationId="{00000000-0000-0000-0000-000000000000}"/>
          </ac:picMkLst>
        </pc:picChg>
        <pc:picChg chg="mod">
          <ac:chgData name="Guest User" userId="" providerId="Windows Live" clId="Web-{AFCFFED2-795F-4312-9D25-CADA97C5C076}" dt="2018-03-14T16:03:59.550" v="56"/>
          <ac:picMkLst>
            <pc:docMk/>
            <pc:sldMk cId="1906605112" sldId="258"/>
            <ac:picMk id="12" creationId="{00000000-0000-0000-0000-000000000000}"/>
          </ac:picMkLst>
        </pc:picChg>
        <pc:picChg chg="mod">
          <ac:chgData name="Guest User" userId="" providerId="Windows Live" clId="Web-{AFCFFED2-795F-4312-9D25-CADA97C5C076}" dt="2018-03-14T16:04:03.394" v="58"/>
          <ac:picMkLst>
            <pc:docMk/>
            <pc:sldMk cId="1906605112" sldId="258"/>
            <ac:picMk id="13" creationId="{00000000-0000-0000-0000-000000000000}"/>
          </ac:picMkLst>
        </pc:picChg>
      </pc:sldChg>
      <pc:sldChg chg="modSp">
        <pc:chgData name="Guest User" userId="" providerId="Windows Live" clId="Web-{AFCFFED2-795F-4312-9D25-CADA97C5C076}" dt="2018-03-14T16:04:36.846" v="70"/>
        <pc:sldMkLst>
          <pc:docMk/>
          <pc:sldMk cId="3592868344" sldId="262"/>
        </pc:sldMkLst>
        <pc:picChg chg="mod">
          <ac:chgData name="Guest User" userId="" providerId="Windows Live" clId="Web-{AFCFFED2-795F-4312-9D25-CADA97C5C076}" dt="2018-03-14T16:04:32.049" v="68"/>
          <ac:picMkLst>
            <pc:docMk/>
            <pc:sldMk cId="3592868344" sldId="262"/>
            <ac:picMk id="4" creationId="{00000000-0000-0000-0000-000000000000}"/>
          </ac:picMkLst>
        </pc:picChg>
        <pc:picChg chg="mod">
          <ac:chgData name="Guest User" userId="" providerId="Windows Live" clId="Web-{AFCFFED2-795F-4312-9D25-CADA97C5C076}" dt="2018-03-14T16:04:36.846" v="70"/>
          <ac:picMkLst>
            <pc:docMk/>
            <pc:sldMk cId="3592868344" sldId="262"/>
            <ac:picMk id="5" creationId="{00000000-0000-0000-0000-000000000000}"/>
          </ac:picMkLst>
        </pc:picChg>
      </pc:sldChg>
      <pc:sldChg chg="addSp delSp modSp new ord">
        <pc:chgData name="Guest User" userId="" providerId="Windows Live" clId="Web-{AFCFFED2-795F-4312-9D25-CADA97C5C076}" dt="2018-03-14T16:20:48.772" v="81"/>
        <pc:sldMkLst>
          <pc:docMk/>
          <pc:sldMk cId="4188787641" sldId="268"/>
        </pc:sldMkLst>
        <pc:spChg chg="del">
          <ac:chgData name="Guest User" userId="" providerId="Windows Live" clId="Web-{AFCFFED2-795F-4312-9D25-CADA97C5C076}" dt="2018-03-14T16:20:24.257" v="73"/>
          <ac:spMkLst>
            <pc:docMk/>
            <pc:sldMk cId="4188787641" sldId="268"/>
            <ac:spMk id="2" creationId="{F2AA8831-01EE-4C1D-BDBD-BA3BDFEADDC0}"/>
          </ac:spMkLst>
        </pc:spChg>
        <pc:spChg chg="del">
          <ac:chgData name="Guest User" userId="" providerId="Windows Live" clId="Web-{AFCFFED2-795F-4312-9D25-CADA97C5C076}" dt="2018-03-14T16:20:28.694" v="74"/>
          <ac:spMkLst>
            <pc:docMk/>
            <pc:sldMk cId="4188787641" sldId="268"/>
            <ac:spMk id="3" creationId="{EB37875D-D701-45D5-A452-361C45624E79}"/>
          </ac:spMkLst>
        </pc:spChg>
        <pc:picChg chg="add mod ord">
          <ac:chgData name="Guest User" userId="" providerId="Windows Live" clId="Web-{AFCFFED2-795F-4312-9D25-CADA97C5C076}" dt="2018-03-14T16:20:48.772" v="81"/>
          <ac:picMkLst>
            <pc:docMk/>
            <pc:sldMk cId="4188787641" sldId="268"/>
            <ac:picMk id="4" creationId="{58C82B62-4C95-4912-85F2-8E9F608D29EE}"/>
          </ac:picMkLst>
        </pc:picChg>
      </pc:sldChg>
    </pc:docChg>
  </pc:docChgLst>
  <pc:docChgLst>
    <pc:chgData name="Guest User" providerId="Windows Live" clId="Web-{7F436D12-4652-4C5D-9D04-E2C38F0FDDD6}"/>
    <pc:docChg chg="modSld">
      <pc:chgData name="Guest User" userId="" providerId="Windows Live" clId="Web-{7F436D12-4652-4C5D-9D04-E2C38F0FDDD6}" dt="2018-03-14T20:10:30.804" v="11"/>
      <pc:docMkLst>
        <pc:docMk/>
      </pc:docMkLst>
      <pc:sldChg chg="addSp delSp modSp">
        <pc:chgData name="Guest User" userId="" providerId="Windows Live" clId="Web-{7F436D12-4652-4C5D-9D04-E2C38F0FDDD6}" dt="2018-03-14T20:10:30.804" v="11"/>
        <pc:sldMkLst>
          <pc:docMk/>
          <pc:sldMk cId="313012638" sldId="267"/>
        </pc:sldMkLst>
        <pc:picChg chg="add del mod">
          <ac:chgData name="Guest User" userId="" providerId="Windows Live" clId="Web-{7F436D12-4652-4C5D-9D04-E2C38F0FDDD6}" dt="2018-03-14T20:09:47.194" v="2"/>
          <ac:picMkLst>
            <pc:docMk/>
            <pc:sldMk cId="313012638" sldId="267"/>
            <ac:picMk id="5" creationId="{6EB92FF1-500C-4B50-AF28-9F2DE32EE0AE}"/>
          </ac:picMkLst>
        </pc:picChg>
        <pc:picChg chg="add del mod">
          <ac:chgData name="Guest User" userId="" providerId="Windows Live" clId="Web-{7F436D12-4652-4C5D-9D04-E2C38F0FDDD6}" dt="2018-03-14T20:10:15.835" v="7"/>
          <ac:picMkLst>
            <pc:docMk/>
            <pc:sldMk cId="313012638" sldId="267"/>
            <ac:picMk id="8" creationId="{616F278A-66B3-4042-90B5-915AF1106B43}"/>
          </ac:picMkLst>
        </pc:picChg>
        <pc:picChg chg="add mod">
          <ac:chgData name="Guest User" userId="" providerId="Windows Live" clId="Web-{7F436D12-4652-4C5D-9D04-E2C38F0FDDD6}" dt="2018-03-14T20:10:30.804" v="11"/>
          <ac:picMkLst>
            <pc:docMk/>
            <pc:sldMk cId="313012638" sldId="267"/>
            <ac:picMk id="11" creationId="{8D430BFA-E15F-4067-BCB4-4B0BAF241CA2}"/>
          </ac:picMkLst>
        </pc:picChg>
      </pc:sldChg>
    </pc:docChg>
  </pc:docChgLst>
  <pc:docChgLst>
    <pc:chgData name="Guest User" providerId="Windows Live" clId="Web-{291DA8F5-B73E-4CCE-B570-249D44D2A449}"/>
    <pc:docChg chg="modSld">
      <pc:chgData name="Guest User" userId="" providerId="Windows Live" clId="Web-{291DA8F5-B73E-4CCE-B570-249D44D2A449}" dt="2018-03-14T09:47:08.331" v="25"/>
      <pc:docMkLst>
        <pc:docMk/>
      </pc:docMkLst>
      <pc:sldChg chg="addSp delSp modSp">
        <pc:chgData name="Guest User" userId="" providerId="Windows Live" clId="Web-{291DA8F5-B73E-4CCE-B570-249D44D2A449}" dt="2018-03-14T09:47:08.331" v="25"/>
        <pc:sldMkLst>
          <pc:docMk/>
          <pc:sldMk cId="3557142376" sldId="263"/>
        </pc:sldMkLst>
        <pc:picChg chg="add del mod">
          <ac:chgData name="Guest User" userId="" providerId="Windows Live" clId="Web-{291DA8F5-B73E-4CCE-B570-249D44D2A449}" dt="2018-03-14T09:33:45.257" v="1"/>
          <ac:picMkLst>
            <pc:docMk/>
            <pc:sldMk cId="3557142376" sldId="263"/>
            <ac:picMk id="3" creationId="{DD247B77-4419-4E09-8531-8966B469609A}"/>
          </ac:picMkLst>
        </pc:picChg>
        <pc:picChg chg="add mod">
          <ac:chgData name="Guest User" userId="" providerId="Windows Live" clId="Web-{291DA8F5-B73E-4CCE-B570-249D44D2A449}" dt="2018-03-14T09:40:04.098" v="4"/>
          <ac:picMkLst>
            <pc:docMk/>
            <pc:sldMk cId="3557142376" sldId="263"/>
            <ac:picMk id="7" creationId="{A1C3AD69-C037-48D3-A6BA-20D747C5FCA9}"/>
          </ac:picMkLst>
        </pc:picChg>
        <pc:picChg chg="add del mod">
          <ac:chgData name="Guest User" userId="" providerId="Windows Live" clId="Web-{291DA8F5-B73E-4CCE-B570-249D44D2A449}" dt="2018-03-14T09:40:37.754" v="9"/>
          <ac:picMkLst>
            <pc:docMk/>
            <pc:sldMk cId="3557142376" sldId="263"/>
            <ac:picMk id="9" creationId="{D937B1F3-5564-4694-8876-1652D8F5DF9C}"/>
          </ac:picMkLst>
        </pc:picChg>
        <pc:picChg chg="add del mod">
          <ac:chgData name="Guest User" userId="" providerId="Windows Live" clId="Web-{291DA8F5-B73E-4CCE-B570-249D44D2A449}" dt="2018-03-14T09:41:14.707" v="13"/>
          <ac:picMkLst>
            <pc:docMk/>
            <pc:sldMk cId="3557142376" sldId="263"/>
            <ac:picMk id="11" creationId="{BD18D5A6-E919-4D51-A15C-13F16FC55063}"/>
          </ac:picMkLst>
        </pc:picChg>
        <pc:picChg chg="add del mod">
          <ac:chgData name="Guest User" userId="" providerId="Windows Live" clId="Web-{291DA8F5-B73E-4CCE-B570-249D44D2A449}" dt="2018-03-14T09:43:56.144" v="15"/>
          <ac:picMkLst>
            <pc:docMk/>
            <pc:sldMk cId="3557142376" sldId="263"/>
            <ac:picMk id="13" creationId="{33F651E5-311A-487B-ACAB-21D9D73E641C}"/>
          </ac:picMkLst>
        </pc:picChg>
        <pc:picChg chg="add del mod">
          <ac:chgData name="Guest User" userId="" providerId="Windows Live" clId="Web-{291DA8F5-B73E-4CCE-B570-249D44D2A449}" dt="2018-03-14T09:44:09.753" v="17"/>
          <ac:picMkLst>
            <pc:docMk/>
            <pc:sldMk cId="3557142376" sldId="263"/>
            <ac:picMk id="15" creationId="{2CC9099D-7744-4882-8785-292EFB8370CB}"/>
          </ac:picMkLst>
        </pc:picChg>
        <pc:picChg chg="add del mod">
          <ac:chgData name="Guest User" userId="" providerId="Windows Live" clId="Web-{291DA8F5-B73E-4CCE-B570-249D44D2A449}" dt="2018-03-14T09:44:45.847" v="21"/>
          <ac:picMkLst>
            <pc:docMk/>
            <pc:sldMk cId="3557142376" sldId="263"/>
            <ac:picMk id="17" creationId="{AB5F8C80-0E82-483B-9BB3-13C6738C5089}"/>
          </ac:picMkLst>
        </pc:picChg>
        <pc:picChg chg="add del mod">
          <ac:chgData name="Guest User" userId="" providerId="Windows Live" clId="Web-{291DA8F5-B73E-4CCE-B570-249D44D2A449}" dt="2018-03-14T09:45:43.535" v="23"/>
          <ac:picMkLst>
            <pc:docMk/>
            <pc:sldMk cId="3557142376" sldId="263"/>
            <ac:picMk id="19" creationId="{1AE26740-11E6-458D-9A19-B64885A68A2A}"/>
          </ac:picMkLst>
        </pc:picChg>
        <pc:picChg chg="add del mod">
          <ac:chgData name="Guest User" userId="" providerId="Windows Live" clId="Web-{291DA8F5-B73E-4CCE-B570-249D44D2A449}" dt="2018-03-14T09:47:08.331" v="25"/>
          <ac:picMkLst>
            <pc:docMk/>
            <pc:sldMk cId="3557142376" sldId="263"/>
            <ac:picMk id="21" creationId="{A0BC7F8D-57D0-4617-90E5-B481915A7372}"/>
          </ac:picMkLst>
        </pc:picChg>
      </pc:sldChg>
    </pc:docChg>
  </pc:docChgLst>
  <pc:docChgLst>
    <pc:chgData name="Guest User" providerId="Windows Live" clId="Web-{6647EA37-5187-4A3B-9F85-74C3315F3E1B}"/>
    <pc:docChg chg="addSld modSld">
      <pc:chgData name="Guest User" userId="" providerId="Windows Live" clId="Web-{6647EA37-5187-4A3B-9F85-74C3315F3E1B}" dt="2018-03-14T18:20:47.734" v="35"/>
      <pc:docMkLst>
        <pc:docMk/>
      </pc:docMkLst>
      <pc:sldChg chg="addSp delSp modSp">
        <pc:chgData name="Guest User" userId="" providerId="Windows Live" clId="Web-{6647EA37-5187-4A3B-9F85-74C3315F3E1B}" dt="2018-03-14T18:00:29.298" v="30"/>
        <pc:sldMkLst>
          <pc:docMk/>
          <pc:sldMk cId="3557142376" sldId="263"/>
        </pc:sldMkLst>
        <pc:picChg chg="add del mod">
          <ac:chgData name="Guest User" userId="" providerId="Windows Live" clId="Web-{6647EA37-5187-4A3B-9F85-74C3315F3E1B}" dt="2018-03-14T17:49:08.165" v="3"/>
          <ac:picMkLst>
            <pc:docMk/>
            <pc:sldMk cId="3557142376" sldId="263"/>
            <ac:picMk id="3" creationId="{3235B30E-5689-455D-9AAA-3EEEB2974789}"/>
          </ac:picMkLst>
        </pc:picChg>
        <pc:picChg chg="mod">
          <ac:chgData name="Guest User" userId="" providerId="Windows Live" clId="Web-{6647EA37-5187-4A3B-9F85-74C3315F3E1B}" dt="2018-03-14T17:56:40.202" v="28"/>
          <ac:picMkLst>
            <pc:docMk/>
            <pc:sldMk cId="3557142376" sldId="263"/>
            <ac:picMk id="7" creationId="{A1C3AD69-C037-48D3-A6BA-20D747C5FCA9}"/>
          </ac:picMkLst>
        </pc:picChg>
        <pc:picChg chg="add del mod">
          <ac:chgData name="Guest User" userId="" providerId="Windows Live" clId="Web-{6647EA37-5187-4A3B-9F85-74C3315F3E1B}" dt="2018-03-14T17:52:23.679" v="7"/>
          <ac:picMkLst>
            <pc:docMk/>
            <pc:sldMk cId="3557142376" sldId="263"/>
            <ac:picMk id="8" creationId="{6C892EFD-B2E9-4684-AD37-551CB5DB97F6}"/>
          </ac:picMkLst>
        </pc:picChg>
        <pc:picChg chg="add mod ord">
          <ac:chgData name="Guest User" userId="" providerId="Windows Live" clId="Web-{6647EA37-5187-4A3B-9F85-74C3315F3E1B}" dt="2018-03-14T18:00:29.298" v="30"/>
          <ac:picMkLst>
            <pc:docMk/>
            <pc:sldMk cId="3557142376" sldId="263"/>
            <ac:picMk id="10" creationId="{5BC37A2B-4685-47AD-B89A-B59DF600CDC6}"/>
          </ac:picMkLst>
        </pc:picChg>
      </pc:sldChg>
      <pc:sldChg chg="modSp new">
        <pc:chgData name="Guest User" userId="" providerId="Windows Live" clId="Web-{6647EA37-5187-4A3B-9F85-74C3315F3E1B}" dt="2018-03-14T18:20:47.734" v="35"/>
        <pc:sldMkLst>
          <pc:docMk/>
          <pc:sldMk cId="1116527924" sldId="269"/>
        </pc:sldMkLst>
        <pc:spChg chg="mod">
          <ac:chgData name="Guest User" userId="" providerId="Windows Live" clId="Web-{6647EA37-5187-4A3B-9F85-74C3315F3E1B}" dt="2018-03-14T18:20:47.734" v="35"/>
          <ac:spMkLst>
            <pc:docMk/>
            <pc:sldMk cId="1116527924" sldId="269"/>
            <ac:spMk id="2" creationId="{E079D2A5-18C4-478C-98AD-5C16BD2779E8}"/>
          </ac:spMkLst>
        </pc:spChg>
      </pc:sldChg>
    </pc:docChg>
  </pc:docChgLst>
  <pc:docChgLst>
    <pc:chgData name="Guest User" providerId="Windows Live" clId="Web-{02A1E310-B536-4D5F-AA87-B400575F1ECA}"/>
    <pc:docChg chg="modSld">
      <pc:chgData name="Guest User" userId="" providerId="Windows Live" clId="Web-{02A1E310-B536-4D5F-AA87-B400575F1ECA}" dt="2018-03-14T18:22:25.563" v="0"/>
      <pc:docMkLst>
        <pc:docMk/>
      </pc:docMkLst>
      <pc:sldChg chg="addSp delSp modSp">
        <pc:chgData name="Guest User" userId="" providerId="Windows Live" clId="Web-{02A1E310-B536-4D5F-AA87-B400575F1ECA}" dt="2018-03-14T18:22:25.563" v="0"/>
        <pc:sldMkLst>
          <pc:docMk/>
          <pc:sldMk cId="1116527924" sldId="269"/>
        </pc:sldMkLst>
        <pc:spChg chg="del">
          <ac:chgData name="Guest User" userId="" providerId="Windows Live" clId="Web-{02A1E310-B536-4D5F-AA87-B400575F1ECA}" dt="2018-03-14T18:22:25.563" v="0"/>
          <ac:spMkLst>
            <pc:docMk/>
            <pc:sldMk cId="1116527924" sldId="269"/>
            <ac:spMk id="3" creationId="{54EBBDD1-733A-4AD3-A9BE-3EC35149BEBD}"/>
          </ac:spMkLst>
        </pc:spChg>
        <pc:picChg chg="add mod ord modCrop">
          <ac:chgData name="Guest User" userId="" providerId="Windows Live" clId="Web-{02A1E310-B536-4D5F-AA87-B400575F1ECA}" dt="2018-03-14T18:22:25.563" v="0"/>
          <ac:picMkLst>
            <pc:docMk/>
            <pc:sldMk cId="1116527924" sldId="269"/>
            <ac:picMk id="5" creationId="{5BC550E4-5662-4C18-8FEC-FE37EE610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D5E04-B455-4910-8D8C-1DA6BB071D3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38CA9-5FD5-4DA1-B89B-91E73AC959E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154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Crossplatform</a:t>
            </a:r>
            <a:endParaRPr lang="pl-PL" dirty="0"/>
          </a:p>
          <a:p>
            <a:r>
              <a:rPr lang="pl-PL" dirty="0"/>
              <a:t>Data</a:t>
            </a:r>
            <a:r>
              <a:rPr lang="pl-PL" baseline="0" dirty="0"/>
              <a:t> </a:t>
            </a:r>
            <a:r>
              <a:rPr lang="pl-PL" baseline="0" dirty="0" err="1"/>
              <a:t>presentation</a:t>
            </a:r>
            <a:endParaRPr lang="pl-PL" baseline="0" dirty="0"/>
          </a:p>
          <a:p>
            <a:r>
              <a:rPr lang="pl-PL" baseline="0" dirty="0"/>
              <a:t>Data export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8CA9-5FD5-4DA1-B89B-91E73AC959E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089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8CA9-5FD5-4DA1-B89B-91E73AC959E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8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8CA9-5FD5-4DA1-B89B-91E73AC959E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431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42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254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026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3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146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639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460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194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53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706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EBA443-8216-4231-B9CC-7EDCB0FDC71B}" type="datetimeFigureOut">
              <a:rPr lang="pl-PL" smtClean="0"/>
              <a:t>15.03.2018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F4EF67-64C9-480B-AC27-64C6A147AD02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0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37" y="0"/>
            <a:ext cx="4492863" cy="2777182"/>
          </a:xfrm>
          <a:prstGeom prst="rect">
            <a:avLst/>
          </a:prstGeom>
        </p:spPr>
      </p:pic>
      <p:pic>
        <p:nvPicPr>
          <p:cNvPr id="6" name="Obraz 6" descr="Obraz zawierający obiekt&#10;&#10;Opis wygenerowany przy bardzo wysokim poziomie pewności">
            <a:extLst>
              <a:ext uri="{FF2B5EF4-FFF2-40B4-BE49-F238E27FC236}">
                <a16:creationId xmlns="" xmlns:a16="http://schemas.microsoft.com/office/drawing/2014/main" id="{C0029251-E90E-4F72-A902-93DCC530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0"/>
            <a:ext cx="12202160" cy="8134773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00051" y="889460"/>
            <a:ext cx="10058400" cy="3566160"/>
          </a:xfrm>
        </p:spPr>
        <p:txBody>
          <a:bodyPr/>
          <a:lstStyle/>
          <a:p>
            <a:r>
              <a:rPr lang="pl-PL" dirty="0" err="1">
                <a:solidFill>
                  <a:srgbClr val="FFFFFF"/>
                </a:solidFill>
                <a:latin typeface="Trebuchet MS"/>
              </a:rPr>
              <a:t>SidebarStalker</a:t>
            </a:r>
            <a:endParaRPr lang="pl-PL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367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" y="286603"/>
            <a:ext cx="12192993" cy="6045693"/>
          </a:xfrm>
        </p:spPr>
      </p:pic>
    </p:spTree>
    <p:extLst>
      <p:ext uri="{BB962C8B-B14F-4D97-AF65-F5344CB8AC3E}">
        <p14:creationId xmlns:p14="http://schemas.microsoft.com/office/powerpoint/2010/main" val="7591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Harmonogram prac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Sprinty 2 tygodniowe</a:t>
            </a:r>
          </a:p>
          <a:p>
            <a:r>
              <a:rPr lang="pl-PL" dirty="0" smtClean="0"/>
              <a:t>Sprint II</a:t>
            </a:r>
          </a:p>
          <a:p>
            <a:pPr lvl="1"/>
            <a:r>
              <a:rPr lang="pl-PL" dirty="0" smtClean="0"/>
              <a:t>Odczyt i </a:t>
            </a:r>
            <a:r>
              <a:rPr lang="pl-PL" dirty="0" err="1" smtClean="0"/>
              <a:t>sparsowanie</a:t>
            </a:r>
            <a:r>
              <a:rPr lang="pl-PL" dirty="0" smtClean="0"/>
              <a:t> danych z czytnika</a:t>
            </a:r>
          </a:p>
          <a:p>
            <a:pPr lvl="1"/>
            <a:r>
              <a:rPr lang="pl-PL" dirty="0" smtClean="0"/>
              <a:t>Zliczanie więźniów</a:t>
            </a:r>
          </a:p>
          <a:p>
            <a:pPr lvl="1"/>
            <a:r>
              <a:rPr lang="pl-PL" dirty="0" smtClean="0"/>
              <a:t>Layout aplikacji</a:t>
            </a:r>
          </a:p>
          <a:p>
            <a:pPr marL="201168" lvl="1" indent="0">
              <a:buNone/>
            </a:pPr>
            <a:r>
              <a:rPr lang="pl-PL" dirty="0" smtClean="0"/>
              <a:t>Sprint III</a:t>
            </a:r>
          </a:p>
          <a:p>
            <a:pPr lvl="1"/>
            <a:r>
              <a:rPr lang="pl-PL" dirty="0" smtClean="0"/>
              <a:t>Spięcie aplikacji z czujnikami (czytnik + weryfikacja wizualna)</a:t>
            </a:r>
          </a:p>
          <a:p>
            <a:pPr lvl="1"/>
            <a:r>
              <a:rPr lang="pl-PL" dirty="0" smtClean="0"/>
              <a:t>Odchudzenie aplikacji</a:t>
            </a:r>
          </a:p>
          <a:p>
            <a:pPr lvl="1"/>
            <a:r>
              <a:rPr lang="pl-PL" dirty="0" err="1" smtClean="0"/>
              <a:t>RabbitMQ</a:t>
            </a:r>
            <a:endParaRPr lang="pl-PL" dirty="0" smtClean="0"/>
          </a:p>
          <a:p>
            <a:pPr marL="201168" lvl="1" indent="0">
              <a:buNone/>
            </a:pPr>
            <a:r>
              <a:rPr lang="pl-PL" dirty="0" smtClean="0"/>
              <a:t>Sprint IV</a:t>
            </a:r>
          </a:p>
          <a:p>
            <a:pPr lvl="1"/>
            <a:r>
              <a:rPr lang="pl-PL" dirty="0" smtClean="0"/>
              <a:t>Administracja</a:t>
            </a:r>
          </a:p>
          <a:p>
            <a:pPr lvl="1"/>
            <a:r>
              <a:rPr lang="pl-PL" dirty="0" smtClean="0"/>
              <a:t>Eksporty danych</a:t>
            </a:r>
          </a:p>
        </p:txBody>
      </p:sp>
    </p:spTree>
    <p:extLst>
      <p:ext uri="{BB962C8B-B14F-4D97-AF65-F5344CB8AC3E}">
        <p14:creationId xmlns:p14="http://schemas.microsoft.com/office/powerpoint/2010/main" val="19551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Team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85" y="1737360"/>
            <a:ext cx="6738589" cy="4492393"/>
          </a:xfr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3722">
            <a:off x="4909502" y="3810512"/>
            <a:ext cx="1549564" cy="2042224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5108753" y="5764627"/>
            <a:ext cx="1265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#Tyran</a:t>
            </a:r>
            <a:endParaRPr lang="pl-PL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Obraz 17" descr="Obraz zawierający zewnętrzne, przybranie głowy, odzież, niebo&#10;&#10;Opis wygenerowany przy wysokim poziomie pewności">
            <a:extLst>
              <a:ext uri="{FF2B5EF4-FFF2-40B4-BE49-F238E27FC236}">
                <a16:creationId xmlns="" xmlns:a16="http://schemas.microsoft.com/office/drawing/2014/main" id="{43960C0E-15D4-40AA-9BBC-AF03C28B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825" y="2033905"/>
            <a:ext cx="1518602" cy="2297795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5011496" y="1703150"/>
            <a:ext cx="2551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pl-PL" sz="28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ShogunHentaii</a:t>
            </a:r>
            <a:endParaRPr lang="pl-PL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7456722" y="4237414"/>
            <a:ext cx="191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#Choleryk</a:t>
            </a:r>
            <a:endParaRPr lang="pl-PL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2998985" y="4176299"/>
            <a:ext cx="136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#Lewus</a:t>
            </a:r>
            <a:endParaRPr lang="pl-PL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Obraz 11" descr="Obraz zawierający osoba, mężczyzna&#10;&#10;Opis wygenerowany przy bardzo wysokim poziomie pewności">
            <a:extLst>
              <a:ext uri="{FF2B5EF4-FFF2-40B4-BE49-F238E27FC236}">
                <a16:creationId xmlns="" xmlns:a16="http://schemas.microsoft.com/office/drawing/2014/main" id="{8D430BFA-E15F-4067-BCB4-4B0BAF24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999" y="2141479"/>
            <a:ext cx="1461510" cy="1923073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615">
            <a:off x="3039869" y="2086965"/>
            <a:ext cx="1509893" cy="21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079D2A5-18C4-478C-98AD-5C16BD27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Pytania?</a:t>
            </a:r>
            <a:endParaRPr lang="pl-PL" dirty="0"/>
          </a:p>
        </p:txBody>
      </p:sp>
      <p:pic>
        <p:nvPicPr>
          <p:cNvPr id="5" name="Obraz 5" descr="Obraz zawierający budynek, ściana, graffiti&#10;&#10;Opis wygenerowany przy wysokim poziomie pewności">
            <a:extLst>
              <a:ext uri="{FF2B5EF4-FFF2-40B4-BE49-F238E27FC236}">
                <a16:creationId xmlns="" xmlns:a16="http://schemas.microsoft.com/office/drawing/2014/main" id="{5BC550E4-5662-4C18-8FEC-FE37EE6103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9652" b="19652"/>
          <a:stretch/>
        </p:blipFill>
        <p:spPr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="" xmlns:a16="http://schemas.microsoft.com/office/drawing/2014/main" id="{DD6B592A-7624-4705-9CF9-63E724494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65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57" y="1946011"/>
            <a:ext cx="7582645" cy="4250603"/>
          </a:xfrm>
        </p:spPr>
      </p:pic>
    </p:spTree>
    <p:extLst>
      <p:ext uri="{BB962C8B-B14F-4D97-AF65-F5344CB8AC3E}">
        <p14:creationId xmlns:p14="http://schemas.microsoft.com/office/powerpoint/2010/main" val="180030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działania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" y="3348846"/>
            <a:ext cx="1654158" cy="1654158"/>
          </a:xfrm>
        </p:spPr>
      </p:pic>
      <p:grpSp>
        <p:nvGrpSpPr>
          <p:cNvPr id="7" name="Grupa 6"/>
          <p:cNvGrpSpPr/>
          <p:nvPr/>
        </p:nvGrpSpPr>
        <p:grpSpPr>
          <a:xfrm>
            <a:off x="4333875" y="3190875"/>
            <a:ext cx="4195469" cy="2115872"/>
            <a:chOff x="3748216" y="2472603"/>
            <a:chExt cx="4195469" cy="2115872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16" y="2472603"/>
              <a:ext cx="4195469" cy="2115872"/>
            </a:xfrm>
            <a:prstGeom prst="rect">
              <a:avLst/>
            </a:prstGeom>
          </p:spPr>
        </p:pic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38303" y="2644347"/>
              <a:ext cx="1244106" cy="1610708"/>
            </a:xfrm>
            <a:prstGeom prst="rect">
              <a:avLst/>
            </a:prstGeom>
          </p:spPr>
        </p:pic>
      </p:grpSp>
      <p:pic>
        <p:nvPicPr>
          <p:cNvPr id="8" name="Obraz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800225"/>
            <a:ext cx="2009867" cy="2009867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4974">
            <a:off x="8515350" y="2838450"/>
            <a:ext cx="1023551" cy="1023551"/>
          </a:xfrm>
          <a:prstGeom prst="rect">
            <a:avLst/>
          </a:prstGeom>
        </p:spPr>
      </p:pic>
      <p:pic>
        <p:nvPicPr>
          <p:cNvPr id="3" name="Obraz 8">
            <a:extLst>
              <a:ext uri="{FF2B5EF4-FFF2-40B4-BE49-F238E27FC236}">
                <a16:creationId xmlns="" xmlns:a16="http://schemas.microsoft.com/office/drawing/2014/main" id="{E0973E42-8E24-4AE4-9FDF-B17BBD095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325" y="3744223"/>
            <a:ext cx="1797638" cy="8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Stos technologiczny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10" y="2085975"/>
            <a:ext cx="2050374" cy="22315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62500"/>
            <a:ext cx="2033098" cy="124357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54" y="4342163"/>
            <a:ext cx="1649146" cy="164914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38375"/>
            <a:ext cx="2561630" cy="69244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052895"/>
            <a:ext cx="1905000" cy="190500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4081780"/>
            <a:ext cx="2184057" cy="2184057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99935"/>
            <a:ext cx="1290208" cy="1459972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38525"/>
            <a:ext cx="1630729" cy="903638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5048250"/>
            <a:ext cx="2011106" cy="523439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15" y="3390900"/>
            <a:ext cx="883698" cy="8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, mapa&#10;&#10;Opis wygenerowany przy bardzo wysokim poziomie pewności">
            <a:extLst>
              <a:ext uri="{FF2B5EF4-FFF2-40B4-BE49-F238E27FC236}">
                <a16:creationId xmlns="" xmlns:a16="http://schemas.microsoft.com/office/drawing/2014/main" id="{58C82B62-4C95-4912-85F2-8E9F608D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0" y="-152400"/>
            <a:ext cx="12248515" cy="75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desktopowa </a:t>
            </a: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27" y="595384"/>
            <a:ext cx="922294" cy="1003799"/>
          </a:xfr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2558878"/>
            <a:ext cx="1905000" cy="19050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73" y="2303891"/>
            <a:ext cx="2486025" cy="18383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84" y="3450657"/>
            <a:ext cx="2955392" cy="29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0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Odczytywanie kart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66" y="420136"/>
            <a:ext cx="1996863" cy="1220470"/>
          </a:xfrm>
          <a:prstGeom prst="rect">
            <a:avLst/>
          </a:prstGeom>
        </p:spPr>
      </p:pic>
      <p:pic>
        <p:nvPicPr>
          <p:cNvPr id="5" name="Symbol zastępczy zawartości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527" y="333375"/>
            <a:ext cx="1183689" cy="1183689"/>
          </a:xfrm>
          <a:prstGeom prst="rect">
            <a:avLst/>
          </a:prstGeom>
        </p:spPr>
      </p:pic>
      <p:pic>
        <p:nvPicPr>
          <p:cNvPr id="3" name="Obraz 5">
            <a:extLst>
              <a:ext uri="{FF2B5EF4-FFF2-40B4-BE49-F238E27FC236}">
                <a16:creationId xmlns="" xmlns:a16="http://schemas.microsoft.com/office/drawing/2014/main" id="{FBB161CA-16E8-4A89-BF24-D051772BA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1" y="3405044"/>
            <a:ext cx="7427054" cy="2534191"/>
          </a:xfrm>
          <a:prstGeom prst="rect">
            <a:avLst/>
          </a:prstGeom>
        </p:spPr>
      </p:pic>
      <p:pic>
        <p:nvPicPr>
          <p:cNvPr id="9" name="Obraz 9" descr="Obraz zawierający obiekt&#10;&#10;Opis wygenerowany przy bardzo wysokim poziomie pewności">
            <a:extLst>
              <a:ext uri="{FF2B5EF4-FFF2-40B4-BE49-F238E27FC236}">
                <a16:creationId xmlns="" xmlns:a16="http://schemas.microsoft.com/office/drawing/2014/main" id="{9DF64044-2B3E-4075-B26A-D92373F68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345" y="1986383"/>
            <a:ext cx="6522026" cy="8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6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Wykrywanie liczby osób</a:t>
            </a:r>
          </a:p>
        </p:txBody>
      </p:sp>
      <p:pic>
        <p:nvPicPr>
          <p:cNvPr id="10" name="Obraz 10" descr="Obraz zawierający siedzi, pies, zewnętrzne, drzewo&#10;&#10;Opis wygenerowany przy wysokim poziomie pewności">
            <a:extLst>
              <a:ext uri="{FF2B5EF4-FFF2-40B4-BE49-F238E27FC236}">
                <a16:creationId xmlns="" xmlns:a16="http://schemas.microsoft.com/office/drawing/2014/main" id="{5BC37A2B-4685-47AD-B89A-B59DF600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002" y="2850013"/>
            <a:ext cx="6228265" cy="5162608"/>
          </a:xfrm>
          <a:prstGeom prst="rect">
            <a:avLst/>
          </a:prstGeom>
        </p:spPr>
      </p:pic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15" y="5584053"/>
            <a:ext cx="2145865" cy="58005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484"/>
            <a:ext cx="1667892" cy="2223856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="" xmlns:a16="http://schemas.microsoft.com/office/drawing/2014/main" id="{A1C3AD69-C037-48D3-A6BA-20D747C5F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741" y="2695575"/>
            <a:ext cx="1544923" cy="15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scrum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2" y="1737360"/>
            <a:ext cx="9392575" cy="4598449"/>
          </a:xfrm>
        </p:spPr>
      </p:pic>
    </p:spTree>
    <p:extLst>
      <p:ext uri="{BB962C8B-B14F-4D97-AF65-F5344CB8AC3E}">
        <p14:creationId xmlns:p14="http://schemas.microsoft.com/office/powerpoint/2010/main" val="23045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04" cy="6858000"/>
          </a:xfrm>
        </p:spPr>
      </p:pic>
    </p:spTree>
    <p:extLst>
      <p:ext uri="{BB962C8B-B14F-4D97-AF65-F5344CB8AC3E}">
        <p14:creationId xmlns:p14="http://schemas.microsoft.com/office/powerpoint/2010/main" val="20347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</TotalTime>
  <Words>74</Words>
  <Application>Microsoft Office PowerPoint</Application>
  <PresentationFormat>Panoramiczny</PresentationFormat>
  <Paragraphs>33</Paragraphs>
  <Slides>14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Trebuchet MS</vt:lpstr>
      <vt:lpstr>Retrospekcja</vt:lpstr>
      <vt:lpstr>SidebarStalker</vt:lpstr>
      <vt:lpstr>Schemat działania</vt:lpstr>
      <vt:lpstr>Stos technologiczny</vt:lpstr>
      <vt:lpstr>Prezentacja programu PowerPoint</vt:lpstr>
      <vt:lpstr>Aplikacja desktopowa </vt:lpstr>
      <vt:lpstr>Odczytywanie kart</vt:lpstr>
      <vt:lpstr>Wykrywanie liczby osób</vt:lpstr>
      <vt:lpstr>We like scrum</vt:lpstr>
      <vt:lpstr>Prezentacja programu PowerPoint</vt:lpstr>
      <vt:lpstr>Prezentacja programu PowerPoint</vt:lpstr>
      <vt:lpstr>Harmonogram prac</vt:lpstr>
      <vt:lpstr>Team</vt:lpstr>
      <vt:lpstr>Pytania?</vt:lpstr>
      <vt:lpstr>Dziękujemy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SidebarStalker</dc:title>
  <dc:creator>Michał Sibera</dc:creator>
  <cp:lastModifiedBy>Michał Sibera</cp:lastModifiedBy>
  <cp:revision>46</cp:revision>
  <dcterms:created xsi:type="dcterms:W3CDTF">2018-03-14T08:48:24Z</dcterms:created>
  <dcterms:modified xsi:type="dcterms:W3CDTF">2018-03-15T15:41:34Z</dcterms:modified>
</cp:coreProperties>
</file>